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925D-E929-408E-806D-E63D9A202A1D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1049B-FA7B-4D61-B6E9-81B2F89C5EE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671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0981-3D78-482C-BDAB-93AA02E60DE9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E4BE-BE7A-4743-8ED5-C94AF465729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1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0485-9D25-4633-884C-613D23A0B33D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98F98-CE3A-486E-9F82-2842469F77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113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E30F-F2DE-4E46-B412-61824FAEA53A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D0981-6D6F-468E-88B1-15A247FBC5D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9069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A3A1-900E-4BAF-95A9-9E6D1EA042A7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9597-54E1-4CA2-8D0A-D394D6305C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905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EE72-67F4-4622-A826-8F1F037A1210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C0A9-3D47-4604-90A2-AAB43BFA0D6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4361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4872-99FB-4AA1-9B02-6F877B472997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8E79-7DAA-4F71-886E-40D79BFDCDC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578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8453-18EA-458C-B5A6-D7605E20DC13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60D9-2098-4BAD-9D43-C0E9D3E5A87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702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C48C-F2D7-47EA-BDA2-307C5FC5E534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DC87C-1606-4D9D-8684-478939315D5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692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C25A-AC59-401B-BE2A-E346B0828B35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298C4-91D1-4921-808C-46C66168221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37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B5E9-6564-486C-880A-8511A08FD52F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5C9D-7DD4-4ADF-A911-E3429AE1117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7318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BABD6-0BFD-499D-81B9-3C4FE9E4DB75}" type="datetimeFigureOut">
              <a:rPr lang="sk-SK"/>
              <a:pPr>
                <a:defRPr/>
              </a:pPr>
              <a:t>23.05.2018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3F1A6961-6136-45F6-902E-69DE45E53405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 smtClean="0"/>
              <a:t>AKO BYŤ DOBRÝM UČITEĽOM</a:t>
            </a:r>
            <a:br>
              <a:rPr lang="sk-SK" b="1" dirty="0" smtClean="0"/>
            </a:br>
            <a:r>
              <a:rPr lang="sk-SK" b="1" dirty="0" smtClean="0"/>
              <a:t>AJ V NÁROČNÝCH PODMIENKACH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60188" cy="644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52237" cy="641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863326_10207532881600787_25069307781999051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86944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2555751_10207894143152100_758934714024120417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848872" cy="613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95138" cy="638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2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704856" cy="597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52237" cy="641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05769" cy="63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87255" cy="638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/>
              <a:t>Utorkové raňajky</a:t>
            </a:r>
          </a:p>
        </p:txBody>
      </p:sp>
      <p:sp>
        <p:nvSpPr>
          <p:cNvPr id="19459" name="Zástupný symbol obsahu 2"/>
          <p:cNvSpPr>
            <a:spLocks noGrp="1"/>
          </p:cNvSpPr>
          <p:nvPr>
            <p:ph idx="1"/>
          </p:nvPr>
        </p:nvSpPr>
        <p:spPr>
          <a:xfrm>
            <a:off x="441109" y="1417638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...a čo nás projekt naučil?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k-SK" altLang="sk-SK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1. Tvoriť rozpočet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2. Plánovať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3. Správne načasovať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4. Spolupracovať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5. Byť zodpovedným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k-SK" altLang="sk-SK" dirty="0" smtClean="0"/>
              <a:t>6. Podporiť myšlienku inklúzie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1341438"/>
            <a:ext cx="9144000" cy="4233862"/>
          </a:xfrm>
        </p:spPr>
        <p:txBody>
          <a:bodyPr/>
          <a:lstStyle/>
          <a:p>
            <a:pPr eaLnBrk="1" hangingPunct="1"/>
            <a:r>
              <a:rPr lang="sk-SK" altLang="sk-SK" sz="4000" b="1" dirty="0" smtClean="0"/>
              <a:t>„Dívajme sa pozorne, pred nami</a:t>
            </a:r>
            <a:br>
              <a:rPr lang="sk-SK" altLang="sk-SK" sz="4000" b="1" dirty="0" smtClean="0"/>
            </a:br>
            <a:r>
              <a:rPr lang="sk-SK" altLang="sk-SK" sz="4000" b="1" dirty="0" smtClean="0"/>
              <a:t>stojí cítiaca bytosť – náš žiak.</a:t>
            </a:r>
            <a:br>
              <a:rPr lang="sk-SK" altLang="sk-SK" sz="4000" b="1" dirty="0" smtClean="0"/>
            </a:br>
            <a:r>
              <a:rPr lang="sk-SK" altLang="sk-SK" sz="4000" b="1" dirty="0" smtClean="0"/>
              <a:t>Potrebuje náš úsmev,</a:t>
            </a:r>
            <a:br>
              <a:rPr lang="sk-SK" altLang="sk-SK" sz="4000" b="1" dirty="0" smtClean="0"/>
            </a:br>
            <a:r>
              <a:rPr lang="sk-SK" altLang="sk-SK" sz="4000" b="1" dirty="0" smtClean="0"/>
              <a:t>naše pochopenie, náš čas,</a:t>
            </a:r>
            <a:br>
              <a:rPr lang="sk-SK" altLang="sk-SK" sz="4000" b="1" dirty="0" smtClean="0"/>
            </a:br>
            <a:r>
              <a:rPr lang="sk-SK" altLang="sk-SK" sz="4000" b="1" dirty="0" smtClean="0"/>
              <a:t>našu pozornosť...“</a:t>
            </a:r>
            <a:r>
              <a:rPr lang="sk-SK" altLang="sk-SK" dirty="0" smtClean="0"/>
              <a:t/>
            </a:r>
            <a:br>
              <a:rPr lang="sk-SK" altLang="sk-SK" dirty="0" smtClean="0"/>
            </a:br>
            <a:endParaRPr lang="sk-SK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27500318_10208440679335163_833039193302765373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6489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„Pani učiteľka, chýbala si mi...“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Ďakujem za pozornosť.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DSCF3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...rozprávala som sa s nimi, počúvala ich príbehy, radosti i starosti, obavy...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1700808"/>
            <a:ext cx="3767328" cy="49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/>
              <a:t>Rodina – </a:t>
            </a:r>
            <a:r>
              <a:rPr lang="sk-SK" altLang="sk-SK" b="1" dirty="0" err="1" smtClean="0"/>
              <a:t>Famiľija</a:t>
            </a:r>
            <a:endParaRPr lang="sk-SK" altLang="sk-SK" b="1" dirty="0" smtClean="0"/>
          </a:p>
        </p:txBody>
      </p:sp>
      <p:sp>
        <p:nvSpPr>
          <p:cNvPr id="6147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rómska „</a:t>
            </a:r>
            <a:r>
              <a:rPr lang="sk-SK" altLang="sk-SK" dirty="0" err="1" smtClean="0"/>
              <a:t>famiľija</a:t>
            </a:r>
            <a:r>
              <a:rPr lang="sk-SK" altLang="sk-SK" dirty="0" smtClean="0"/>
              <a:t>“ je veľká a drží spolu </a:t>
            </a:r>
          </a:p>
          <a:p>
            <a:pPr eaLnBrk="1" hangingPunct="1"/>
            <a:r>
              <a:rPr lang="sk-SK" altLang="sk-SK" dirty="0" smtClean="0"/>
              <a:t>starší súrodenci „vychovávajú“ mladších  </a:t>
            </a:r>
          </a:p>
          <a:p>
            <a:pPr eaLnBrk="1" hangingPunct="1"/>
            <a:r>
              <a:rPr lang="sk-SK" altLang="sk-SK" dirty="0" smtClean="0"/>
              <a:t>dievčatá sú veľmi skoro zaúčané do vedenia domácnosti</a:t>
            </a:r>
          </a:p>
          <a:p>
            <a:pPr eaLnBrk="1" hangingPunct="1"/>
            <a:r>
              <a:rPr lang="sk-SK" altLang="sk-SK" dirty="0" smtClean="0"/>
              <a:t>žijú skromne, ale čisto </a:t>
            </a:r>
          </a:p>
          <a:p>
            <a:pPr eaLnBrk="1" hangingPunct="1"/>
            <a:r>
              <a:rPr lang="sk-SK" altLang="sk-SK" dirty="0" smtClean="0"/>
              <a:t>sú veľmi šikovní a zruční</a:t>
            </a:r>
          </a:p>
          <a:p>
            <a:pPr eaLnBrk="1" hangingPunct="1"/>
            <a:r>
              <a:rPr lang="sk-SK" altLang="sk-SK" dirty="0" smtClean="0"/>
              <a:t>rodičia chcú, aby sa ich deti mali lepšie ako oni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k-SK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 smtClean="0"/>
              <a:t>Jazyk ako dorozumievací prostriedok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doma sa rozprávajú po rómsky, slovenský jazyk je pre nich ako cudzí jazyk,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rómsky jazyk má svoje špecifiká – dva rody, aspirované hlásky, </a:t>
            </a:r>
            <a:r>
              <a:rPr lang="sk-SK" dirty="0" err="1" smtClean="0"/>
              <a:t>ďi</a:t>
            </a:r>
            <a:r>
              <a:rPr lang="sk-SK" dirty="0" smtClean="0"/>
              <a:t>, </a:t>
            </a:r>
            <a:r>
              <a:rPr lang="sk-SK" dirty="0" err="1" smtClean="0"/>
              <a:t>ťi</a:t>
            </a:r>
            <a:r>
              <a:rPr lang="sk-SK" dirty="0" smtClean="0"/>
              <a:t>, </a:t>
            </a:r>
            <a:r>
              <a:rPr lang="sk-SK" dirty="0" err="1" smtClean="0"/>
              <a:t>ňi</a:t>
            </a:r>
            <a:r>
              <a:rPr lang="sk-SK" dirty="0" smtClean="0"/>
              <a:t>, </a:t>
            </a:r>
            <a:r>
              <a:rPr lang="sk-SK" dirty="0" err="1" smtClean="0"/>
              <a:t>ľi</a:t>
            </a:r>
            <a:r>
              <a:rPr lang="sk-SK" dirty="0" smtClean="0"/>
              <a:t>, nepoužíva sa ypsilon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rodičia sa s deťmi veľmi málo rozprávajú, a už vôbec nie o intímnych otázkach,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všetci si navzájom tykajú, najstarším prejavujú úctu = tykanie nie je prejavom neúcty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 </a:t>
            </a:r>
            <a:r>
              <a:rPr lang="sk-SK" altLang="sk-SK" b="1" dirty="0" smtClean="0"/>
              <a:t>Osada ako životný priestor</a:t>
            </a: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doma nemajú priestor na učenie </a:t>
            </a:r>
          </a:p>
          <a:p>
            <a:pPr eaLnBrk="1" hangingPunct="1"/>
            <a:r>
              <a:rPr lang="sk-SK" altLang="sk-SK" dirty="0" smtClean="0"/>
              <a:t>doma nemajú svoje súkromie</a:t>
            </a:r>
          </a:p>
          <a:p>
            <a:pPr eaLnBrk="1" hangingPunct="1"/>
            <a:r>
              <a:rPr lang="sk-SK" altLang="sk-SK" dirty="0" smtClean="0"/>
              <a:t>doma im väčšinou nemá kto pomôcť s učením</a:t>
            </a:r>
          </a:p>
          <a:p>
            <a:pPr eaLnBrk="1" hangingPunct="1"/>
            <a:r>
              <a:rPr lang="sk-SK" altLang="sk-SK" dirty="0" smtClean="0"/>
              <a:t>doma ich nemá kto motivovať a posúvať niekam vpred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k-SK" altLang="sk-SK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sk-SK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Zážitok ako zdroj osobnej skúsenosti</a:t>
            </a:r>
          </a:p>
        </p:txBody>
      </p:sp>
      <p:pic>
        <p:nvPicPr>
          <p:cNvPr id="4" name="Obrázok 3" descr="IMG_20180215_075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84776" cy="4995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415</TotalTime>
  <Words>160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Motív Office</vt:lpstr>
      <vt:lpstr>AKO BYŤ DOBRÝM UČITEĽOM AJ V NÁROČNÝCH PODMIENKACH</vt:lpstr>
      <vt:lpstr>„Dívajme sa pozorne, pred nami stojí cítiaca bytosť – náš žiak. Potrebuje náš úsmev, naše pochopenie, náš čas, našu pozornosť...“ </vt:lpstr>
      <vt:lpstr>PowerPoint Presentation</vt:lpstr>
      <vt:lpstr>...rozprávala som sa s nimi, počúvala ich príbehy, radosti i starosti, obavy...</vt:lpstr>
      <vt:lpstr>Rodina – Famiľija</vt:lpstr>
      <vt:lpstr>Jazyk ako dorozumievací prostriedok </vt:lpstr>
      <vt:lpstr> Osada ako životný priestor</vt:lpstr>
      <vt:lpstr>PowerPoint Presentation</vt:lpstr>
      <vt:lpstr>Zážitok ako zdroj osobnej skúsenosti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Utorkové raňajky</vt:lpstr>
      <vt:lpstr>PowerPoint Presentation</vt:lpstr>
      <vt:lpstr>„Pani učiteľka, chýbala si mi...“</vt:lpstr>
      <vt:lpstr>Ďakujem za pozornosť.</vt:lpstr>
    </vt:vector>
  </TitlesOfParts>
  <Company>EVSRSSR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BYŤ DOBRÝM UČITEĽOM AJ V NÁROČNÝCH PODMIENKACH</dc:title>
  <dc:creator>Monika</dc:creator>
  <cp:lastModifiedBy>Vladimír Burjan</cp:lastModifiedBy>
  <cp:revision>37</cp:revision>
  <dcterms:created xsi:type="dcterms:W3CDTF">2018-05-22T15:21:57Z</dcterms:created>
  <dcterms:modified xsi:type="dcterms:W3CDTF">2018-05-23T12:22:51Z</dcterms:modified>
</cp:coreProperties>
</file>